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4C05"/>
    <a:srgbClr val="1231CC"/>
    <a:srgbClr val="23CF92"/>
    <a:srgbClr val="29FF29"/>
    <a:srgbClr val="F3FFF3"/>
    <a:srgbClr val="14C21C"/>
    <a:srgbClr val="FF0000"/>
    <a:srgbClr val="A20000"/>
    <a:srgbClr val="B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1BD313-8C15-5410-6097-E16EBBA549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889FEF-56F6-EA45-FF99-815454F86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4730EE-81B8-78FD-51C5-5E258C49E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12773C-4DB2-658A-CA2A-2107A9460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1D2D70-96FD-93B6-F40A-DE053AD8D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5605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F591AB-F392-EC8A-D20B-995D9A2FC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5F4CD2F-C709-B38E-5C26-E07DB705A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BFBC6FF-D6EC-4E17-C16F-F0ED68DE5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3D58B9-7A99-56AD-3C27-95907B06F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3DCC825-8293-0F26-5FDC-38EB2A261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45027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974EA45-3B1D-87E4-1D0C-7674158681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302E5FC-BFA9-A908-2DDF-F6C4EE1D88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C13BDD-DFCB-184A-EE49-1DDE87584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D4079D7-B9E0-C400-11E1-408AAF480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181A12-40B1-0132-6DFA-E5482270A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1536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C8D18C-370E-7CAB-5DE1-36573FB56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7DB620-0D7D-9B94-D484-7513709B9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468F14-F5C1-BF36-46B0-5B777E257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206D9D-85BB-262C-D295-B9972ACEA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0E8277-39FA-687D-BA15-44C92A38A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9788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0FB46D-861D-083D-A8E4-1ADF3BD3A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C33EF9-8841-4731-0CBA-197319C55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89F3DB-DFBB-F1DE-F948-BB9589208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C7BEAC-2308-BB72-32E9-DC02F7367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E7A09F-9802-030F-05D4-CBEEAEF28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88409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0F078F-AA9F-4933-2B24-6F19B0E87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573310-92AC-CBE7-A6A5-F60A0763E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E3B9310-C738-9BE5-83FD-080DCBAD6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B46FF7-809A-1BAF-4DF9-AA8105DF7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D0D648-D33C-F307-DA7E-05C7ED2EA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714679D-603D-BC84-E1B6-B7F9182B3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38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55A349-18BB-9C4B-5ACE-5AAA4F5E4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7DF3E1-E1D4-9DA2-7DE8-FB627B4F1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0BC82A3-A991-DE51-4726-CEB83FE48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45626C-53DC-4397-9503-7BF2CA436A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B75B0FE-C072-98E0-3BFB-0E32C69457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A994E53-61D4-70C8-3545-5BCABD620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D33C387-3BAA-2823-142D-DD94D1BB3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48BF63D-23BD-3988-3E41-BB7A0FF44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47638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A25DC9-66F5-67C2-FEFB-2F8AEAEC4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F44B752-6A6F-B2CA-FBAD-7745F8129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CEF6BCD-3C70-340D-7136-68C4C0529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9786089-7BDF-B75F-82A4-A2C9DF303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5045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CB98639-4FB6-F238-1205-AD0719ABC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4FF7C46-E935-8CDC-21BD-2B35C751D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7AB69F6-C063-4DEF-1CC9-A03066D20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6096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58CE22-2EB6-3E99-106E-61BC83D30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B025F8-47C9-45FF-D3BF-348FF224F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4264EE-C3BD-6B34-7094-A7FDA4B38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B6D7CEC-9C84-16FE-AA24-EF351F091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A6C40B4-9BD0-1C19-9D00-7FB20A6CF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77E4AE7-C2B1-A870-4600-23E74305C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4399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B21BD6-9BA5-F284-426F-2870622E6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135F576-F83D-635B-5932-9AEC46E80E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31E8657-AF1B-647C-B4D7-041E7644E2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B4CCAAA-51B7-79E7-8FB3-E45DBC665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4852267-F536-0E01-09B2-7E5DB7094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8BD3F2B-FFA1-6E25-D195-19D588429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8473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3D71914-4B22-3E3A-6DA2-94335A689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862C01-2612-C4E2-CEBE-DB4322B3D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82FAC3-4428-7BB0-D373-C64BFA05A0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A4BCBB-D431-41EA-AE4A-3CF60ADB13C7}" type="datetimeFigureOut">
              <a:rPr lang="es-MX" smtClean="0"/>
              <a:t>11/06/2024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66B1EF-BB25-E433-323A-C7146CBDD8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C77DB7-65B5-F035-D351-F5C8A66685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2D85BB-963E-4166-8992-412C4C64BC7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94982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ownload Mario Kart Princess Peach Bowser Mario Video Game Mario Kart 8  Deluxe HD Wallpaper">
            <a:extLst>
              <a:ext uri="{FF2B5EF4-FFF2-40B4-BE49-F238E27FC236}">
                <a16:creationId xmlns:a16="http://schemas.microsoft.com/office/drawing/2014/main" id="{CA6832AB-4F3A-A1F1-9BD3-B84024725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11FD329-7B7D-9971-108E-1D161D044ED0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MARIO KART 8 OPTIMIZATION</a:t>
            </a:r>
          </a:p>
        </p:txBody>
      </p:sp>
    </p:spTree>
    <p:extLst>
      <p:ext uri="{BB962C8B-B14F-4D97-AF65-F5344CB8AC3E}">
        <p14:creationId xmlns:p14="http://schemas.microsoft.com/office/powerpoint/2010/main" val="3718904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Grass field Wallpaper 4K, Green Grass, Farm Land">
            <a:extLst>
              <a:ext uri="{FF2B5EF4-FFF2-40B4-BE49-F238E27FC236}">
                <a16:creationId xmlns:a16="http://schemas.microsoft.com/office/drawing/2014/main" id="{104397C4-6AEA-C7EF-F6A5-133C1C2BA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CROP N’ </a:t>
            </a:r>
          </a:p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SOIL</a:t>
            </a:r>
          </a:p>
        </p:txBody>
      </p:sp>
    </p:spTree>
    <p:extLst>
      <p:ext uri="{BB962C8B-B14F-4D97-AF65-F5344CB8AC3E}">
        <p14:creationId xmlns:p14="http://schemas.microsoft.com/office/powerpoint/2010/main" val="932709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100+] Sustainability Wallpapers | Wallpapers.com">
            <a:extLst>
              <a:ext uri="{FF2B5EF4-FFF2-40B4-BE49-F238E27FC236}">
                <a16:creationId xmlns:a16="http://schemas.microsoft.com/office/drawing/2014/main" id="{7AC86895-E6EF-94D7-2308-8AB469DF4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92D05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SUSTAINABLE</a:t>
            </a:r>
          </a:p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AF</a:t>
            </a:r>
          </a:p>
        </p:txBody>
      </p:sp>
    </p:spTree>
    <p:extLst>
      <p:ext uri="{BB962C8B-B14F-4D97-AF65-F5344CB8AC3E}">
        <p14:creationId xmlns:p14="http://schemas.microsoft.com/office/powerpoint/2010/main" val="3998794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20,000+ Free Home Loan &amp; Loan Images - Pixabay">
            <a:extLst>
              <a:ext uri="{FF2B5EF4-FFF2-40B4-BE49-F238E27FC236}">
                <a16:creationId xmlns:a16="http://schemas.microsoft.com/office/drawing/2014/main" id="{EFE8329B-40EB-3DE4-9489-39F01D8937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87" b="6093"/>
          <a:stretch/>
        </p:blipFill>
        <p:spPr bwMode="auto">
          <a:xfrm>
            <a:off x="0" y="0"/>
            <a:ext cx="12192000" cy="685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MOVE OUT WITH US</a:t>
            </a:r>
          </a:p>
        </p:txBody>
      </p:sp>
    </p:spTree>
    <p:extLst>
      <p:ext uri="{BB962C8B-B14F-4D97-AF65-F5344CB8AC3E}">
        <p14:creationId xmlns:p14="http://schemas.microsoft.com/office/powerpoint/2010/main" val="1671872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Amazon Rainforest Wallpaper Images #vIM">
            <a:extLst>
              <a:ext uri="{FF2B5EF4-FFF2-40B4-BE49-F238E27FC236}">
                <a16:creationId xmlns:a16="http://schemas.microsoft.com/office/drawing/2014/main" id="{FB152067-2364-1EDD-FF8F-FAA65FE66F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23CF9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CARBON</a:t>
            </a:r>
          </a:p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CUT</a:t>
            </a:r>
          </a:p>
        </p:txBody>
      </p:sp>
    </p:spTree>
    <p:extLst>
      <p:ext uri="{BB962C8B-B14F-4D97-AF65-F5344CB8AC3E}">
        <p14:creationId xmlns:p14="http://schemas.microsoft.com/office/powerpoint/2010/main" val="799844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22C505AE-306C-4D8A-750B-C1A3668DB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1231C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WATER</a:t>
            </a:r>
          </a:p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4262732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6E522ECE-83AB-0ABB-E503-19A0FD469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CD4C0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BANKING CREDIT ANALYSIS</a:t>
            </a:r>
          </a:p>
        </p:txBody>
      </p:sp>
    </p:spTree>
    <p:extLst>
      <p:ext uri="{BB962C8B-B14F-4D97-AF65-F5344CB8AC3E}">
        <p14:creationId xmlns:p14="http://schemas.microsoft.com/office/powerpoint/2010/main" val="827714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A6832AB-4F3A-A1F1-9BD3-B840247251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83837B7-01E6-8552-559B-56684DB3475E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COLON CANCER ANALYSIS</a:t>
            </a:r>
          </a:p>
        </p:txBody>
      </p:sp>
    </p:spTree>
    <p:extLst>
      <p:ext uri="{BB962C8B-B14F-4D97-AF65-F5344CB8AC3E}">
        <p14:creationId xmlns:p14="http://schemas.microsoft.com/office/powerpoint/2010/main" val="2837235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C87F86B0-0DC2-1B53-EA7C-79E69AAF7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A46E579-7FF7-9C7E-2FB3-6524AC86119D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ACCESS TO HEALTH</a:t>
            </a:r>
          </a:p>
        </p:txBody>
      </p:sp>
    </p:spTree>
    <p:extLst>
      <p:ext uri="{BB962C8B-B14F-4D97-AF65-F5344CB8AC3E}">
        <p14:creationId xmlns:p14="http://schemas.microsoft.com/office/powerpoint/2010/main" val="1556937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rtStation - Mexican sign language alphabet (LSM)">
            <a:extLst>
              <a:ext uri="{FF2B5EF4-FFF2-40B4-BE49-F238E27FC236}">
                <a16:creationId xmlns:a16="http://schemas.microsoft.com/office/drawing/2014/main" id="{97F35754-DE6A-E318-1046-8B6291D701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24"/>
          <a:stretch/>
        </p:blipFill>
        <p:spPr bwMode="auto">
          <a:xfrm>
            <a:off x="0" y="0"/>
            <a:ext cx="12192000" cy="6861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BC451E2-9A79-4156-756F-140956577DB2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MEXICAN SIGN LANGUAGE</a:t>
            </a:r>
          </a:p>
        </p:txBody>
      </p:sp>
    </p:spTree>
    <p:extLst>
      <p:ext uri="{BB962C8B-B14F-4D97-AF65-F5344CB8AC3E}">
        <p14:creationId xmlns:p14="http://schemas.microsoft.com/office/powerpoint/2010/main" val="1866575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8424CB17-67AF-B2F0-66B0-37A1D5885B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5" r="3307"/>
          <a:stretch/>
        </p:blipFill>
        <p:spPr bwMode="auto">
          <a:xfrm>
            <a:off x="0" y="0"/>
            <a:ext cx="122400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TORONTO SAS SAFE ROADS</a:t>
            </a:r>
          </a:p>
        </p:txBody>
      </p:sp>
    </p:spTree>
    <p:extLst>
      <p:ext uri="{BB962C8B-B14F-4D97-AF65-F5344CB8AC3E}">
        <p14:creationId xmlns:p14="http://schemas.microsoft.com/office/powerpoint/2010/main" val="1549767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5FC82AB0-302F-1BDE-DF25-7ABB56483C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FFC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19" b="9105"/>
          <a:stretch/>
        </p:blipFill>
        <p:spPr bwMode="auto">
          <a:xfrm>
            <a:off x="0" y="0"/>
            <a:ext cx="12192000" cy="6982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COPPEL ROUTE OPTIMIZATION</a:t>
            </a:r>
          </a:p>
        </p:txBody>
      </p:sp>
    </p:spTree>
    <p:extLst>
      <p:ext uri="{BB962C8B-B14F-4D97-AF65-F5344CB8AC3E}">
        <p14:creationId xmlns:p14="http://schemas.microsoft.com/office/powerpoint/2010/main" val="276219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EF10EA36-F6B2-9E76-38E9-C18880F1A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DIABETES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646966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DIF estatal gana el primer lugar del premio #SLP de gobierno abierto –  Realidad San Luis">
            <a:extLst>
              <a:ext uri="{FF2B5EF4-FFF2-40B4-BE49-F238E27FC236}">
                <a16:creationId xmlns:a16="http://schemas.microsoft.com/office/drawing/2014/main" id="{9019305B-6F2B-824E-B5F3-4E2F44C5D4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8" b="9820"/>
          <a:stretch/>
        </p:blipFill>
        <p:spPr bwMode="auto">
          <a:xfrm>
            <a:off x="-1" y="0"/>
            <a:ext cx="12192001" cy="6859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DIF VIOLENCE ANALYSIS</a:t>
            </a:r>
          </a:p>
        </p:txBody>
      </p:sp>
    </p:spTree>
    <p:extLst>
      <p:ext uri="{BB962C8B-B14F-4D97-AF65-F5344CB8AC3E}">
        <p14:creationId xmlns:p14="http://schemas.microsoft.com/office/powerpoint/2010/main" val="321137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APU Psychology Centre | Asia Pacific University (APU)">
            <a:extLst>
              <a:ext uri="{FF2B5EF4-FFF2-40B4-BE49-F238E27FC236}">
                <a16:creationId xmlns:a16="http://schemas.microsoft.com/office/drawing/2014/main" id="{33A9121E-58D8-6FF6-BFAB-96440BC5D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0"/>
            <a:ext cx="1218406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EA86198-DB2A-FD0C-95BE-5F7C30083367}"/>
              </a:ext>
            </a:extLst>
          </p:cNvPr>
          <p:cNvSpPr txBox="1"/>
          <p:nvPr/>
        </p:nvSpPr>
        <p:spPr>
          <a:xfrm>
            <a:off x="840658" y="1905506"/>
            <a:ext cx="105106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REFLEXION BUDDY</a:t>
            </a:r>
          </a:p>
        </p:txBody>
      </p:sp>
    </p:spTree>
    <p:extLst>
      <p:ext uri="{BB962C8B-B14F-4D97-AF65-F5344CB8AC3E}">
        <p14:creationId xmlns:p14="http://schemas.microsoft.com/office/powerpoint/2010/main" val="14398064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44</Words>
  <Application>Microsoft Office PowerPoint</Application>
  <PresentationFormat>Panorámica</PresentationFormat>
  <Paragraphs>19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Poppins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Adrian Landaverde Nava</dc:creator>
  <cp:lastModifiedBy>Adrian Landaverde Nava</cp:lastModifiedBy>
  <cp:revision>1</cp:revision>
  <dcterms:created xsi:type="dcterms:W3CDTF">2024-06-11T14:33:55Z</dcterms:created>
  <dcterms:modified xsi:type="dcterms:W3CDTF">2024-06-11T15:46:11Z</dcterms:modified>
</cp:coreProperties>
</file>

<file path=docProps/thumbnail.jpeg>
</file>